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CCFB9-31EF-417C-B676-537437754632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334A0-46D9-42C0-9B53-7F4A0B80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5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1340768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ПОРТФОЛИО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CA2EF8-9217-42A3-9E22-E4BAAB4C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/>
          <a:stretch/>
        </p:blipFill>
        <p:spPr>
          <a:xfrm>
            <a:off x="755576" y="525497"/>
            <a:ext cx="2787774" cy="371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9" y="292494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                                          </a:t>
            </a:r>
            <a:r>
              <a:rPr lang="ru-RU" dirty="0"/>
              <a:t>Зайцева Екатерина Александровна</a:t>
            </a:r>
          </a:p>
          <a:p>
            <a:pPr algn="ctr"/>
            <a:r>
              <a:rPr lang="en-US" dirty="0"/>
              <a:t>                                       </a:t>
            </a:r>
            <a:r>
              <a:rPr lang="ru-RU" dirty="0"/>
              <a:t>учитель-логопед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ru-RU" dirty="0"/>
          </a:p>
          <a:p>
            <a:pPr algn="ctr"/>
            <a:r>
              <a:rPr lang="ru-RU" dirty="0"/>
              <a:t>Муниципальное казённое общеобразовательное учреждение </a:t>
            </a:r>
          </a:p>
          <a:p>
            <a:pPr algn="ctr"/>
            <a:r>
              <a:rPr lang="ru-RU" dirty="0"/>
              <a:t>«Начальная общеобразовательная школа № 1»</a:t>
            </a:r>
          </a:p>
          <a:p>
            <a:pPr algn="ctr"/>
            <a:r>
              <a:rPr lang="ru-RU" dirty="0"/>
              <a:t>ЗАТО п. Солнечный Красноярского края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155679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Общие сведения</a:t>
            </a:r>
          </a:p>
          <a:p>
            <a:pPr marL="342900" indent="-342900">
              <a:buAutoNum type="arabicPeriod"/>
            </a:pPr>
            <a:r>
              <a:rPr lang="ru-RU" dirty="0"/>
              <a:t>Образование высшее. В 2018г. окончила КГБПОУ «</a:t>
            </a:r>
            <a:r>
              <a:rPr lang="ru-RU" dirty="0" err="1"/>
              <a:t>Ачинский</a:t>
            </a:r>
            <a:r>
              <a:rPr lang="ru-RU" dirty="0"/>
              <a:t> педагогический колледж» по направлению Дошкольное образование; присвоена квалификация – воспитатель детей дошкольного возраста. В 2024г. окончила КГПУ им. В.П. Астафьева Институт социально-гуманитарных технологий по направлению Логопедия; присвоена квалификация - Специальное (дефектологическое) образование.</a:t>
            </a:r>
          </a:p>
          <a:p>
            <a:pPr marL="342900" indent="-342900">
              <a:buAutoNum type="arabicPeriod"/>
            </a:pPr>
            <a:r>
              <a:rPr lang="ru-RU" dirty="0"/>
              <a:t>Педагогический стаж 5 лет; стаж работы в данном учреждении – 1 год 6 месяцев; занимаемая должность – учитель-логопед.</a:t>
            </a:r>
          </a:p>
          <a:p>
            <a:pPr marL="342900" indent="-342900">
              <a:buAutoNum type="arabicPeriod"/>
            </a:pPr>
            <a:r>
              <a:rPr lang="ru-RU" dirty="0"/>
              <a:t>Квалификационной категории не имею.</a:t>
            </a:r>
          </a:p>
          <a:p>
            <a:pPr marL="342900" indent="-342900">
              <a:buAutoNum type="arabicPeriod"/>
            </a:pPr>
            <a:r>
              <a:rPr lang="ru-RU" dirty="0"/>
              <a:t>Методическая тема: «Использование нейропсихологического подхода в коррекции дисграфии у младших школьников»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023" y="868728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Повышение квалификации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7289" y="906507"/>
            <a:ext cx="2729589" cy="386104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9350" y="2851184"/>
            <a:ext cx="2787909" cy="394354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64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6233" y="320681"/>
            <a:ext cx="2424152" cy="342900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1347" y="3062140"/>
            <a:ext cx="2669736" cy="377638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6892" y="3062140"/>
            <a:ext cx="2669735" cy="377638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71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2" y="620688"/>
            <a:ext cx="3765653" cy="2664296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12F0CC-13B7-467D-AF32-EC4EF3FCD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7942" y="3015670"/>
            <a:ext cx="2670614" cy="377915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43" y="1337121"/>
            <a:ext cx="3190257" cy="44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2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3514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60" y="804346"/>
            <a:ext cx="2568847" cy="3633676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4346"/>
            <a:ext cx="2647136" cy="3633676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312368" cy="2338923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80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</TotalTime>
  <Words>120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9</cp:revision>
  <dcterms:created xsi:type="dcterms:W3CDTF">2024-08-19T02:42:37Z</dcterms:created>
  <dcterms:modified xsi:type="dcterms:W3CDTF">2024-08-20T02:05:03Z</dcterms:modified>
</cp:coreProperties>
</file>